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0" r:id="rId3"/>
    <p:sldId id="258" r:id="rId4"/>
    <p:sldId id="259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49" autoAdjust="0"/>
    <p:restoredTop sz="94660"/>
  </p:normalViewPr>
  <p:slideViewPr>
    <p:cSldViewPr snapToGrid="0">
      <p:cViewPr varScale="1">
        <p:scale>
          <a:sx n="73" d="100"/>
          <a:sy n="73" d="100"/>
        </p:scale>
        <p:origin x="4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D52A6615-5E4B-4752-B12A-4E8AF2825B49}" type="datetimeFigureOut">
              <a:rPr kumimoji="1" lang="ja-JP" altLang="en-US" smtClean="0"/>
              <a:t>2019/10/31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07DCAB0-9863-4F17-823D-95F13F6E3AC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918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6615-5E4B-4752-B12A-4E8AF2825B49}" type="datetimeFigureOut">
              <a:rPr kumimoji="1" lang="ja-JP" altLang="en-US" smtClean="0"/>
              <a:t>2019/10/31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DCAB0-9863-4F17-823D-95F13F6E3A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0413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6615-5E4B-4752-B12A-4E8AF2825B49}" type="datetimeFigureOut">
              <a:rPr kumimoji="1" lang="ja-JP" altLang="en-US" smtClean="0"/>
              <a:t>2019/10/31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DCAB0-9863-4F17-823D-95F13F6E3AC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896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6615-5E4B-4752-B12A-4E8AF2825B49}" type="datetimeFigureOut">
              <a:rPr kumimoji="1" lang="ja-JP" altLang="en-US" smtClean="0"/>
              <a:t>2019/10/31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DCAB0-9863-4F17-823D-95F13F6E3AC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9078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6615-5E4B-4752-B12A-4E8AF2825B49}" type="datetimeFigureOut">
              <a:rPr kumimoji="1" lang="ja-JP" altLang="en-US" smtClean="0"/>
              <a:t>2019/10/31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DCAB0-9863-4F17-823D-95F13F6E3A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0272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6615-5E4B-4752-B12A-4E8AF2825B49}" type="datetimeFigureOut">
              <a:rPr kumimoji="1" lang="ja-JP" altLang="en-US" smtClean="0"/>
              <a:t>2019/10/31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DCAB0-9863-4F17-823D-95F13F6E3AC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4300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6615-5E4B-4752-B12A-4E8AF2825B49}" type="datetimeFigureOut">
              <a:rPr kumimoji="1" lang="ja-JP" altLang="en-US" smtClean="0"/>
              <a:t>2019/10/31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DCAB0-9863-4F17-823D-95F13F6E3AC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431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6615-5E4B-4752-B12A-4E8AF2825B49}" type="datetimeFigureOut">
              <a:rPr kumimoji="1" lang="ja-JP" altLang="en-US" smtClean="0"/>
              <a:t>2019/10/31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DCAB0-9863-4F17-823D-95F13F6E3AC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5774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6615-5E4B-4752-B12A-4E8AF2825B49}" type="datetimeFigureOut">
              <a:rPr kumimoji="1" lang="ja-JP" altLang="en-US" smtClean="0"/>
              <a:t>2019/10/31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DCAB0-9863-4F17-823D-95F13F6E3AC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135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6615-5E4B-4752-B12A-4E8AF2825B49}" type="datetimeFigureOut">
              <a:rPr kumimoji="1" lang="ja-JP" altLang="en-US" smtClean="0"/>
              <a:t>2019/10/31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DCAB0-9863-4F17-823D-95F13F6E3A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4531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6615-5E4B-4752-B12A-4E8AF2825B49}" type="datetimeFigureOut">
              <a:rPr kumimoji="1" lang="ja-JP" altLang="en-US" smtClean="0"/>
              <a:t>2019/10/31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DCAB0-9863-4F17-823D-95F13F6E3AC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18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6615-5E4B-4752-B12A-4E8AF2825B49}" type="datetimeFigureOut">
              <a:rPr kumimoji="1" lang="ja-JP" altLang="en-US" smtClean="0"/>
              <a:t>2019/10/31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DCAB0-9863-4F17-823D-95F13F6E3A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4112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6615-5E4B-4752-B12A-4E8AF2825B49}" type="datetimeFigureOut">
              <a:rPr kumimoji="1" lang="ja-JP" altLang="en-US" smtClean="0"/>
              <a:t>2019/10/31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DCAB0-9863-4F17-823D-95F13F6E3AC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756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6615-5E4B-4752-B12A-4E8AF2825B49}" type="datetimeFigureOut">
              <a:rPr kumimoji="1" lang="ja-JP" altLang="en-US" smtClean="0"/>
              <a:t>2019/10/31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DCAB0-9863-4F17-823D-95F13F6E3AC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649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6615-5E4B-4752-B12A-4E8AF2825B49}" type="datetimeFigureOut">
              <a:rPr kumimoji="1" lang="ja-JP" altLang="en-US" smtClean="0"/>
              <a:t>2019/10/31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DCAB0-9863-4F17-823D-95F13F6E3A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748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6615-5E4B-4752-B12A-4E8AF2825B49}" type="datetimeFigureOut">
              <a:rPr kumimoji="1" lang="ja-JP" altLang="en-US" smtClean="0"/>
              <a:t>2019/10/31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DCAB0-9863-4F17-823D-95F13F6E3AC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114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6615-5E4B-4752-B12A-4E8AF2825B49}" type="datetimeFigureOut">
              <a:rPr kumimoji="1" lang="ja-JP" altLang="en-US" smtClean="0"/>
              <a:t>2019/10/31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DCAB0-9863-4F17-823D-95F13F6E3A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3446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2A6615-5E4B-4752-B12A-4E8AF2825B49}" type="datetimeFigureOut">
              <a:rPr kumimoji="1" lang="ja-JP" altLang="en-US" smtClean="0"/>
              <a:t>2019/10/31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07DCAB0-9863-4F17-823D-95F13F6E3A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9475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kumimoji="1"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kumimoji="1"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kumimoji="1"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kumimoji="1"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kumimoji="1"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kumimoji="1"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kumimoji="1"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kumimoji="1"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kumimoji="1"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87" y="1854813"/>
            <a:ext cx="10593979" cy="4830948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3562315" y="3513909"/>
            <a:ext cx="475322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 smtClean="0">
                <a:latin typeface="Bahnschrift SemiBold" panose="020B0502040204020203" pitchFamily="34" charset="0"/>
              </a:rPr>
              <a:t>Best Cuisine for the most </a:t>
            </a:r>
          </a:p>
          <a:p>
            <a:r>
              <a:rPr lang="en-US" altLang="ja-JP" sz="3200" b="1" dirty="0">
                <a:latin typeface="Bahnschrift SemiBold" panose="020B0502040204020203" pitchFamily="34" charset="0"/>
              </a:rPr>
              <a:t> </a:t>
            </a:r>
            <a:r>
              <a:rPr lang="en-US" altLang="ja-JP" sz="3200" b="1" dirty="0" smtClean="0">
                <a:latin typeface="Bahnschrift SemiBold" panose="020B0502040204020203" pitchFamily="34" charset="0"/>
              </a:rPr>
              <a:t>      </a:t>
            </a:r>
            <a:r>
              <a:rPr kumimoji="1" lang="en-US" altLang="ja-JP" sz="3200" b="1" dirty="0" smtClean="0">
                <a:latin typeface="Bahnschrift SemiBold" panose="020B0502040204020203" pitchFamily="34" charset="0"/>
              </a:rPr>
              <a:t>exquisite taste!!</a:t>
            </a:r>
            <a:endParaRPr kumimoji="1" lang="ja-JP" altLang="en-US" sz="3200" b="1" dirty="0">
              <a:latin typeface="Bahnschrift SemiBold" panose="020B0502040204020203" pitchFamily="34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3262809" y="140789"/>
            <a:ext cx="1214846" cy="29888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Home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4477655" y="140789"/>
            <a:ext cx="1185805" cy="29888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About us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5561872" y="140789"/>
            <a:ext cx="1097280" cy="29888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Menu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6659152" y="140789"/>
            <a:ext cx="1029051" cy="29888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Gallery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7688202" y="140789"/>
            <a:ext cx="1139383" cy="29888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Contact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813522" y="627741"/>
            <a:ext cx="10593979" cy="121317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ja-JP" altLang="en-US" sz="4400" b="1" u="sng" dirty="0" smtClean="0">
                <a:solidFill>
                  <a:schemeClr val="accent6"/>
                </a:solidFill>
              </a:rPr>
              <a:t>Ｋ</a:t>
            </a:r>
            <a:r>
              <a:rPr lang="en-US" altLang="ja-JP" sz="4400" b="1" u="sng" dirty="0" err="1" smtClean="0">
                <a:solidFill>
                  <a:schemeClr val="accent6"/>
                </a:solidFill>
              </a:rPr>
              <a:t>orean</a:t>
            </a:r>
            <a:r>
              <a:rPr lang="ja-JP" altLang="en-US" sz="4400" b="1" u="sng" dirty="0" smtClean="0">
                <a:solidFill>
                  <a:schemeClr val="accent6"/>
                </a:solidFill>
              </a:rPr>
              <a:t> </a:t>
            </a:r>
            <a:r>
              <a:rPr lang="en-US" altLang="ja-JP" sz="4400" b="1" u="sng" dirty="0" smtClean="0">
                <a:solidFill>
                  <a:schemeClr val="accent6"/>
                </a:solidFill>
              </a:rPr>
              <a:t>Food </a:t>
            </a:r>
          </a:p>
          <a:p>
            <a:pPr algn="ctr"/>
            <a:r>
              <a:rPr lang="en-US" altLang="ja-JP" sz="2400" b="1" i="1" u="sng" dirty="0" smtClean="0">
                <a:solidFill>
                  <a:schemeClr val="tx1"/>
                </a:solidFill>
              </a:rPr>
              <a:t>Various</a:t>
            </a:r>
            <a:r>
              <a:rPr lang="ja-JP" altLang="en-US" sz="2400" b="1" i="1" u="sng" dirty="0" smtClean="0">
                <a:solidFill>
                  <a:schemeClr val="tx1"/>
                </a:solidFill>
              </a:rPr>
              <a:t> </a:t>
            </a:r>
            <a:r>
              <a:rPr lang="en-US" altLang="ja-JP" sz="2400" b="1" i="1" u="sng" dirty="0" smtClean="0">
                <a:solidFill>
                  <a:schemeClr val="tx1"/>
                </a:solidFill>
              </a:rPr>
              <a:t>Korean Style food</a:t>
            </a:r>
            <a:r>
              <a:rPr lang="ja-JP" altLang="en-US" sz="2400" b="1" i="1" u="sng" dirty="0" smtClean="0">
                <a:solidFill>
                  <a:schemeClr val="tx1"/>
                </a:solidFill>
              </a:rPr>
              <a:t> </a:t>
            </a:r>
            <a:r>
              <a:rPr lang="en-US" altLang="ja-JP" sz="2400" b="1" i="1" u="sng" dirty="0" smtClean="0">
                <a:solidFill>
                  <a:schemeClr val="tx1"/>
                </a:solidFill>
              </a:rPr>
              <a:t>available</a:t>
            </a:r>
            <a:r>
              <a:rPr lang="ja-JP" altLang="en-US" sz="2400" b="1" i="1" u="sng" dirty="0" smtClean="0">
                <a:solidFill>
                  <a:schemeClr val="tx1"/>
                </a:solidFill>
              </a:rPr>
              <a:t> </a:t>
            </a:r>
            <a:r>
              <a:rPr lang="en-US" altLang="ja-JP" sz="2400" b="1" i="1" u="sng" dirty="0" smtClean="0">
                <a:solidFill>
                  <a:schemeClr val="tx1"/>
                </a:solidFill>
              </a:rPr>
              <a:t>here !!</a:t>
            </a:r>
            <a:endParaRPr lang="ja-JP" altLang="en-US" sz="2400" b="1" i="1" u="sng" dirty="0" smtClean="0">
              <a:solidFill>
                <a:schemeClr val="tx1"/>
              </a:solidFill>
            </a:endParaRPr>
          </a:p>
          <a:p>
            <a:pPr algn="ctr"/>
            <a:endParaRPr lang="en-US" altLang="ja-JP" sz="4400" b="1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93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602523" y="5385447"/>
            <a:ext cx="5721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 smtClean="0">
                <a:latin typeface="Bahnschrift SemiLight SemiConde" panose="020B0502040204020203" pitchFamily="34" charset="0"/>
              </a:rPr>
              <a:t>1.Bibimbap</a:t>
            </a:r>
            <a:r>
              <a:rPr lang="en-US" altLang="ja-JP" dirty="0" smtClean="0">
                <a:latin typeface="Bahnschrift SemiLight SemiConde" panose="020B0502040204020203" pitchFamily="34" charset="0"/>
              </a:rPr>
              <a:t> </a:t>
            </a:r>
            <a:r>
              <a:rPr lang="en-US" altLang="ja-JP" dirty="0">
                <a:latin typeface="Bahnschrift SemiLight SemiConde" panose="020B0502040204020203" pitchFamily="34" charset="0"/>
              </a:rPr>
              <a:t>(mixed rice)</a:t>
            </a:r>
          </a:p>
          <a:p>
            <a:endParaRPr lang="en-US" altLang="ja-JP" dirty="0">
              <a:latin typeface="Bahnschrift SemiLight SemiConde" panose="020B0502040204020203" pitchFamily="34" charset="0"/>
            </a:endParaRPr>
          </a:p>
          <a:p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 flipH="1">
            <a:off x="4140925" y="5385447"/>
            <a:ext cx="45164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ja-JP" b="1" dirty="0" smtClean="0">
                <a:latin typeface="Bahnschrift SemiLight SemiConde" panose="020B0502040204020203" pitchFamily="34" charset="0"/>
              </a:rPr>
              <a:t>2.Tteokbokki</a:t>
            </a:r>
            <a:endParaRPr lang="en-US" altLang="ja-JP" dirty="0">
              <a:latin typeface="Bahnschrift SemiLight SemiConde" panose="020B0502040204020203" pitchFamily="34" charset="0"/>
            </a:endParaRPr>
          </a:p>
          <a:p>
            <a:r>
              <a:rPr lang="en-US" altLang="ja-JP" dirty="0"/>
              <a:t/>
            </a:r>
            <a:br>
              <a:rPr lang="en-US" altLang="ja-JP" dirty="0"/>
            </a:b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925" y="1368357"/>
            <a:ext cx="3526972" cy="3961287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3683725" y="836023"/>
            <a:ext cx="914401" cy="2351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Home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4598126" y="836024"/>
            <a:ext cx="1188720" cy="2351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About Us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5786845" y="836024"/>
            <a:ext cx="914401" cy="235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Menu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6701247" y="836023"/>
            <a:ext cx="966650" cy="2351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Gallery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7667897" y="836022"/>
            <a:ext cx="914401" cy="2351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Contact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063345" y="5847112"/>
            <a:ext cx="61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746" y="1277051"/>
            <a:ext cx="3718163" cy="4052593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7777450" y="5362053"/>
            <a:ext cx="3448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 smtClean="0">
                <a:latin typeface="Bahnschrift SemiLight SemiConde" panose="020B0502040204020203" pitchFamily="34" charset="0"/>
              </a:rPr>
              <a:t>3.Chapchae(Stir fried noodles)</a:t>
            </a:r>
            <a:endParaRPr kumimoji="1" lang="ja-JP" altLang="en-US" b="1" dirty="0">
              <a:latin typeface="Bahnschrift SemiLight SemiConde" panose="020B0502040204020203" pitchFamily="34" charset="0"/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24" y="1277051"/>
            <a:ext cx="3390554" cy="405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797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73797" y="5043233"/>
            <a:ext cx="2566728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600" b="1" dirty="0">
                <a:solidFill>
                  <a:srgbClr val="222222"/>
                </a:solidFill>
                <a:latin typeface="Bahnschrift SemiLight SemiConde" panose="020B0502040204020203" pitchFamily="34" charset="0"/>
                <a:ea typeface="proximo-nova"/>
              </a:rPr>
              <a:t>4</a:t>
            </a:r>
            <a:r>
              <a:rPr kumimoji="0" lang="en-US" altLang="ja-JP" sz="1600" b="1" dirty="0" smtClean="0">
                <a:solidFill>
                  <a:srgbClr val="222222"/>
                </a:solidFill>
                <a:latin typeface="Bahnschrift SemiLight SemiConde" panose="020B0502040204020203" pitchFamily="34" charset="0"/>
                <a:ea typeface="proximo-nova"/>
              </a:rPr>
              <a:t>.</a:t>
            </a:r>
            <a:r>
              <a:rPr kumimoji="0" lang="ja-JP" altLang="ja-JP" sz="1600" b="1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Bahnschrift SemiLight SemiConde" panose="020B0502040204020203" pitchFamily="34" charset="0"/>
                <a:ea typeface="proximo-nova"/>
              </a:rPr>
              <a:t> </a:t>
            </a:r>
            <a:r>
              <a:rPr kumimoji="0" lang="ja-JP" altLang="ja-JP" sz="1600" b="1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Bahnschrift SemiLight SemiConde" panose="020B0502040204020203" pitchFamily="34" charset="0"/>
                <a:ea typeface="proximo-nova"/>
              </a:rPr>
              <a:t>Pork Bulgogi (Daeji Bulgogi 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ja-JP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Bahnschrift SemiLight SemiConde" panose="020B0502040204020203" pitchFamily="34" charset="0"/>
              <a:ea typeface="proximo-nov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ja-JP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ja-JP" altLang="ja-JP" sz="57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ja-JP" altLang="ja-JP" sz="57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ja-JP" altLang="ja-JP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771" y="1277255"/>
            <a:ext cx="3236686" cy="3647441"/>
          </a:xfrm>
          <a:prstGeom prst="rect">
            <a:avLst/>
          </a:prstGeom>
        </p:spPr>
      </p:pic>
      <p:sp>
        <p:nvSpPr>
          <p:cNvPr id="14" name="正方形/長方形 13"/>
          <p:cNvSpPr/>
          <p:nvPr/>
        </p:nvSpPr>
        <p:spPr>
          <a:xfrm>
            <a:off x="4305300" y="5015750"/>
            <a:ext cx="406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>
                <a:solidFill>
                  <a:srgbClr val="222222"/>
                </a:solidFill>
                <a:latin typeface="Bahnschrift SemiLight SemiConde" panose="020B0502040204020203" pitchFamily="34" charset="0"/>
              </a:rPr>
              <a:t>5</a:t>
            </a:r>
            <a:r>
              <a:rPr lang="en-US" altLang="ja-JP" b="1" dirty="0" smtClean="0">
                <a:solidFill>
                  <a:srgbClr val="222222"/>
                </a:solidFill>
                <a:latin typeface="Bahnschrift SemiLight SemiConde" panose="020B0502040204020203" pitchFamily="34" charset="0"/>
              </a:rPr>
              <a:t>.</a:t>
            </a:r>
            <a:r>
              <a:rPr lang="en-US" altLang="ja-JP" b="1" i="0" dirty="0" smtClean="0">
                <a:solidFill>
                  <a:srgbClr val="222222"/>
                </a:solidFill>
                <a:effectLst/>
                <a:latin typeface="Bahnschrift SemiLight SemiConde" panose="020B0502040204020203" pitchFamily="34" charset="0"/>
              </a:rPr>
              <a:t> </a:t>
            </a:r>
            <a:r>
              <a:rPr lang="en-US" altLang="ja-JP" b="1" i="0" dirty="0" smtClean="0">
                <a:solidFill>
                  <a:srgbClr val="222222"/>
                </a:solidFill>
                <a:effectLst/>
                <a:latin typeface="Bahnschrift SemiLight SemiConde" panose="020B0502040204020203" pitchFamily="34" charset="0"/>
              </a:rPr>
              <a:t>Chili Pickled Cabbage (Kimchi </a:t>
            </a:r>
            <a:r>
              <a:rPr lang="en-US" altLang="ko-KR" b="1" i="0" dirty="0" smtClean="0">
                <a:solidFill>
                  <a:srgbClr val="222222"/>
                </a:solidFill>
                <a:effectLst/>
                <a:latin typeface="Bahnschrift SemiLight SemiConde" panose="020B0502040204020203" pitchFamily="34" charset="0"/>
              </a:rPr>
              <a:t>)</a:t>
            </a:r>
          </a:p>
          <a:p>
            <a:endParaRPr lang="en-US" altLang="ja-JP" b="0" i="0" dirty="0" smtClean="0">
              <a:effectLst/>
              <a:latin typeface="Bahnschrift SemiLight SemiConde" panose="020B0502040204020203" pitchFamily="34" charset="0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3207657" y="820056"/>
            <a:ext cx="943429" cy="26851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Home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4151085" y="820055"/>
            <a:ext cx="1175657" cy="26851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About us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6212114" y="820052"/>
            <a:ext cx="1175657" cy="26851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Gallery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7295243" y="820052"/>
            <a:ext cx="1074057" cy="2685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Contact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5326742" y="820052"/>
            <a:ext cx="885373" cy="26851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Menu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3207656" y="820054"/>
            <a:ext cx="943429" cy="26851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Home</a:t>
            </a:r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908" y="1277255"/>
            <a:ext cx="3467002" cy="3647441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 flipH="1">
            <a:off x="8085908" y="5043233"/>
            <a:ext cx="2223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smtClean="0">
                <a:latin typeface="Bahnschrift SemiLight SemiConde" panose="020B0502040204020203" pitchFamily="34" charset="0"/>
              </a:rPr>
              <a:t>6.Donkkaseu(Pork cutlet)</a:t>
            </a:r>
            <a:endParaRPr kumimoji="1" lang="ja-JP" altLang="en-US" b="1" dirty="0">
              <a:latin typeface="Bahnschrift SemiLight SemiConde" panose="020B0502040204020203" pitchFamily="34" charset="0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20" y="1277255"/>
            <a:ext cx="3660979" cy="364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3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731157" y="5084919"/>
            <a:ext cx="482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>
                <a:solidFill>
                  <a:srgbClr val="222222"/>
                </a:solidFill>
                <a:latin typeface="Bahnschrift SemiLight SemiConde" panose="020B0502040204020203" pitchFamily="34" charset="0"/>
              </a:rPr>
              <a:t>7</a:t>
            </a:r>
            <a:r>
              <a:rPr lang="en-US" altLang="ja-JP" b="1" i="0" dirty="0" smtClean="0">
                <a:solidFill>
                  <a:srgbClr val="222222"/>
                </a:solidFill>
                <a:effectLst/>
                <a:latin typeface="Bahnschrift SemiLight SemiConde" panose="020B0502040204020203" pitchFamily="34" charset="0"/>
              </a:rPr>
              <a:t>. Korean Egg Roll</a:t>
            </a:r>
          </a:p>
          <a:p>
            <a:endParaRPr lang="en-US" altLang="ko-KR" b="1" i="0" dirty="0" smtClean="0">
              <a:solidFill>
                <a:srgbClr val="222222"/>
              </a:solidFill>
              <a:effectLst/>
              <a:latin typeface="Bahnschrift SemiLight SemiConde" panose="020B0502040204020203" pitchFamily="34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4376962" y="5084919"/>
            <a:ext cx="36449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>
                <a:solidFill>
                  <a:srgbClr val="222222"/>
                </a:solidFill>
                <a:latin typeface="Bahnschrift SemiLight SemiConde" panose="020B0502040204020203" pitchFamily="34" charset="0"/>
              </a:rPr>
              <a:t>8</a:t>
            </a:r>
            <a:r>
              <a:rPr lang="en-US" altLang="ja-JP" b="1" i="0" dirty="0" smtClean="0">
                <a:solidFill>
                  <a:srgbClr val="222222"/>
                </a:solidFill>
                <a:effectLst/>
                <a:latin typeface="Bahnschrift SemiLight SemiConde" panose="020B0502040204020203" pitchFamily="34" charset="0"/>
              </a:rPr>
              <a:t>. </a:t>
            </a:r>
            <a:r>
              <a:rPr lang="en-US" altLang="ja-JP" b="1" i="0" dirty="0" smtClean="0">
                <a:solidFill>
                  <a:srgbClr val="222222"/>
                </a:solidFill>
                <a:effectLst/>
                <a:latin typeface="Bahnschrift SemiLight SemiConde" panose="020B0502040204020203" pitchFamily="34" charset="0"/>
              </a:rPr>
              <a:t>Kimchi </a:t>
            </a:r>
            <a:r>
              <a:rPr lang="en-US" altLang="ja-JP" b="1" i="0" dirty="0" smtClean="0">
                <a:solidFill>
                  <a:srgbClr val="222222"/>
                </a:solidFill>
                <a:effectLst/>
                <a:latin typeface="Bahnschrift SemiLight SemiConde" panose="020B0502040204020203" pitchFamily="34" charset="0"/>
              </a:rPr>
              <a:t>Stew</a:t>
            </a:r>
            <a:endParaRPr lang="en-US" altLang="ja-JP" b="0" i="0" dirty="0" smtClean="0">
              <a:effectLst/>
              <a:latin typeface="Bahnschrift SemiLight SemiConde" panose="020B0502040204020203" pitchFamily="34" charset="0"/>
            </a:endParaRPr>
          </a:p>
          <a:p>
            <a:endParaRPr lang="en-US" altLang="ja-JP" b="0" i="0" dirty="0">
              <a:effectLst/>
              <a:latin typeface="Bahnschrift SemiLight SemiConde" panose="020B0502040204020203" pitchFamily="34" charset="0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962" y="1291771"/>
            <a:ext cx="3291938" cy="3633492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3280228" y="843367"/>
            <a:ext cx="1088571" cy="28874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Home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4376962" y="843367"/>
            <a:ext cx="1582058" cy="28874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About us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5773054" y="843367"/>
            <a:ext cx="957943" cy="28874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Menu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6730997" y="843367"/>
            <a:ext cx="957943" cy="28874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Gallery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7688940" y="843367"/>
            <a:ext cx="941614" cy="28874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Contact</a:t>
            </a:r>
            <a:endParaRPr kumimoji="1" lang="ja-JP" altLang="en-US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44" y="1291769"/>
            <a:ext cx="3491265" cy="3633493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 flipH="1">
            <a:off x="7951844" y="5084918"/>
            <a:ext cx="3105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smtClean="0">
                <a:latin typeface="Bahnschrift SemiLight SemiConde" panose="020B0502040204020203" pitchFamily="34" charset="0"/>
              </a:rPr>
              <a:t>9.Bindaettok(Mung bean paste)</a:t>
            </a:r>
            <a:endParaRPr kumimoji="1" lang="ja-JP" altLang="en-US" b="1" dirty="0">
              <a:latin typeface="Bahnschrift SemiLight SemiConde" panose="020B0502040204020203" pitchFamily="34" charset="0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56" y="1291769"/>
            <a:ext cx="3362862" cy="363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18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オーガニック">
  <a:themeElements>
    <a:clrScheme name="オーガニック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オーガニック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オーガニック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287</TotalTime>
  <Words>88</Words>
  <Application>Microsoft Office PowerPoint</Application>
  <PresentationFormat>ワイド画面</PresentationFormat>
  <Paragraphs>39</Paragraphs>
  <Slides>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13" baseType="lpstr">
      <vt:lpstr>바탕</vt:lpstr>
      <vt:lpstr>ＭＳ Ｐゴシック</vt:lpstr>
      <vt:lpstr>ＭＳ Ｐ明朝</vt:lpstr>
      <vt:lpstr>proximo-nova</vt:lpstr>
      <vt:lpstr>Arial</vt:lpstr>
      <vt:lpstr>Bahnschrift SemiBold</vt:lpstr>
      <vt:lpstr>Bahnschrift SemiLight SemiConde</vt:lpstr>
      <vt:lpstr>Garamond</vt:lpstr>
      <vt:lpstr>オーガニック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gakusei</dc:creator>
  <cp:lastModifiedBy>学生</cp:lastModifiedBy>
  <cp:revision>24</cp:revision>
  <dcterms:created xsi:type="dcterms:W3CDTF">2019-09-19T04:57:54Z</dcterms:created>
  <dcterms:modified xsi:type="dcterms:W3CDTF">2019-10-31T06:14:46Z</dcterms:modified>
</cp:coreProperties>
</file>